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18"/>
    <p:restoredTop sz="94592"/>
  </p:normalViewPr>
  <p:slideViewPr>
    <p:cSldViewPr snapToGrid="0" showGuides="1">
      <p:cViewPr>
        <p:scale>
          <a:sx n="86" d="100"/>
          <a:sy n="86" d="100"/>
        </p:scale>
        <p:origin x="2024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3BBE6-5FD9-6DB5-4A6D-769FB71BF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4FBEC2-F2CF-A528-39CC-B51A4708F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73E943-189B-2A79-66D9-D38D06E1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DDE53F-3348-E22B-9EE4-D9DCF4DB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7BC07-408E-6374-9D0F-59E965A5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27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B1954-E056-9202-62F7-39915F8B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6D781B-C7BD-0628-ACD7-25C13384C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4A1767-ECD8-9387-C36D-886C237E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139EE-CA26-0983-2B7D-A7BD486A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7A5FBE-6E60-43DA-C665-31B7D8B9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23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2CC851-CF07-AFEA-6A76-A8E227A32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4733D2-4A6F-A804-49AF-1BF119F5E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2F7DCA-22DD-83E9-78A9-A26B8BE3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5DE67-004A-30C3-C0EA-D7C302AB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1A6DC9-03B4-6E76-B9C5-905FCF38D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BD3C6-1C93-034D-4EFF-168EAA5D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E0C64B-556D-BDA5-6262-46850F89F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4551B-474D-C73E-D0F9-280B3547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2A8EC9-9C0D-CF9D-63E3-BE68C422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DAFAFA-52EF-D930-0E80-ADD0A3D2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42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4F71-597F-59BD-C126-6FA1AE461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DE265C-7EBF-8230-1F64-6885C11A5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AB6A46-514A-9851-A89D-2BBEBDD6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1EB061-EEA3-CD82-E477-D3CCA195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858FB2-7C15-46DF-E46A-D945C41F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00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C47261-F3AD-CE55-D121-A17EFDD35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AD8489-6269-72CF-DFBD-A282C67D5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B4ABE1-C0EF-0336-E919-ABA4B10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4323E5-780F-35EC-3B91-00AA027CA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8137BD-5AFF-A455-2DE4-B107AAC8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DA5B23-32D1-820F-22D6-A409C477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4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442239-82BB-B695-658E-88EB876E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47E336-F2F9-4630-BA05-E5CAC094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3C6EFD-3504-FCB6-1900-99362C1C8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B23B45-C2A0-1709-522A-CDCE3BD1E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54850C0-D2E1-98AA-924F-D34CBE079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B5253B-6D7E-B75A-BF66-AAE7B6B2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5CB04A9-56A7-C180-3BEC-E29685B6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E6FB22-864D-AFF9-3353-A95DFA91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1F591-5D8E-4118-7A49-2CB1CCA18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FEF1B7A-9BE7-CC4C-51EB-30F3A89E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B40A61-AA44-460E-6563-B90D9017C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AAF16A-9E4B-A988-FB37-93333E7D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1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5A5521-31DC-6904-9135-B654BA3C0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CFB9C32-B6ED-C9E8-17E8-77964ADE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87B281-3ED7-C6D9-BAE9-0CE7D323F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2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39701-3731-CCC0-1E47-2120029C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D5FF16-847A-04B7-8864-B945C71C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287832-7C23-2A4D-FAF5-689295E2D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3667DD-5CDD-F8B3-A2C7-EA6BA87F8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01A927-DC6E-9878-3F69-BA7546EDA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32D91B-D693-6E56-F577-0BE0C35E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45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39041-FFA4-BE54-951A-6914F5F4C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9C94C4D-8CAC-505F-EC34-5819C5E58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CBDECA-4B0D-B43E-F886-F7D642FC3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5DB0E0-B12A-1E99-9019-E1F9F8D7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6A0593-C30C-271D-B048-75341301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7C8F63-EB83-64AB-9899-43FB5EBD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09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94E2A1-C73A-7B61-CF6A-676689BC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8591F7-EA93-919F-585E-DE691F63E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F6D321-DD85-CB5C-3ED9-D3AAD977C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DDE66-9027-A947-851C-9A4F373D2CB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CAAAA2-17DF-09EA-56B6-80FDF1DC5F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0510C7-E10C-BF43-3586-1B5E30A63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3AE01-18AD-594F-8F0A-85A0737E6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32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C82C6F0-C1B3-1287-A749-E52777AEBBB2}"/>
              </a:ext>
            </a:extLst>
          </p:cNvPr>
          <p:cNvGrpSpPr/>
          <p:nvPr/>
        </p:nvGrpSpPr>
        <p:grpSpPr>
          <a:xfrm>
            <a:off x="8264051" y="3248248"/>
            <a:ext cx="1214350" cy="1018951"/>
            <a:chOff x="8942930" y="3248248"/>
            <a:chExt cx="1214350" cy="1018951"/>
          </a:xfrm>
        </p:grpSpPr>
        <p:sp>
          <p:nvSpPr>
            <p:cNvPr id="8" name="三角形 7">
              <a:extLst>
                <a:ext uri="{FF2B5EF4-FFF2-40B4-BE49-F238E27FC236}">
                  <a16:creationId xmlns:a16="http://schemas.microsoft.com/office/drawing/2014/main" id="{355891AF-97D1-25AE-9878-CFF001D537AD}"/>
                </a:ext>
              </a:extLst>
            </p:cNvPr>
            <p:cNvSpPr/>
            <p:nvPr/>
          </p:nvSpPr>
          <p:spPr>
            <a:xfrm>
              <a:off x="8942930" y="3248248"/>
              <a:ext cx="1214350" cy="1018951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06A9516-C17D-D180-57D9-589FFFE0EDF1}"/>
                </a:ext>
              </a:extLst>
            </p:cNvPr>
            <p:cNvSpPr txBox="1"/>
            <p:nvPr/>
          </p:nvSpPr>
          <p:spPr>
            <a:xfrm>
              <a:off x="9325524" y="3744263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g.l</a:t>
              </a:r>
              <a:endParaRPr kumimoji="1" lang="ja-JP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8103615D-8EA3-2DCB-CF88-70410395B3AC}"/>
              </a:ext>
            </a:extLst>
          </p:cNvPr>
          <p:cNvCxnSpPr>
            <a:cxnSpLocks/>
          </p:cNvCxnSpPr>
          <p:nvPr/>
        </p:nvCxnSpPr>
        <p:spPr>
          <a:xfrm>
            <a:off x="2674912" y="3259767"/>
            <a:ext cx="7108294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角丸四角形 75">
            <a:extLst>
              <a:ext uri="{FF2B5EF4-FFF2-40B4-BE49-F238E27FC236}">
                <a16:creationId xmlns:a16="http://schemas.microsoft.com/office/drawing/2014/main" id="{9E8A181E-9242-52A0-5874-B8C63118903B}"/>
              </a:ext>
            </a:extLst>
          </p:cNvPr>
          <p:cNvSpPr/>
          <p:nvPr/>
        </p:nvSpPr>
        <p:spPr>
          <a:xfrm>
            <a:off x="649115" y="521396"/>
            <a:ext cx="1910205" cy="716811"/>
          </a:xfrm>
          <a:prstGeom prst="roundRect">
            <a:avLst>
              <a:gd name="adj" fmla="val 50000"/>
            </a:avLst>
          </a:prstGeom>
          <a:solidFill>
            <a:srgbClr val="099CA3"/>
          </a:solidFill>
          <a:ln>
            <a:solidFill>
              <a:srgbClr val="099C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grow</a:t>
            </a:r>
            <a:endParaRPr kumimoji="1" lang="ja-JP" altLang="en-US" sz="2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25C2EA43-A244-E5EB-86FB-97FA30ECE7FD}"/>
              </a:ext>
            </a:extLst>
          </p:cNvPr>
          <p:cNvGrpSpPr/>
          <p:nvPr/>
        </p:nvGrpSpPr>
        <p:grpSpPr>
          <a:xfrm>
            <a:off x="9421084" y="3658881"/>
            <a:ext cx="2050475" cy="385060"/>
            <a:chOff x="9725891" y="3617316"/>
            <a:chExt cx="2050475" cy="385060"/>
          </a:xfrm>
        </p:grpSpPr>
        <p:sp>
          <p:nvSpPr>
            <p:cNvPr id="77" name="角丸四角形 76">
              <a:extLst>
                <a:ext uri="{FF2B5EF4-FFF2-40B4-BE49-F238E27FC236}">
                  <a16:creationId xmlns:a16="http://schemas.microsoft.com/office/drawing/2014/main" id="{9B458E49-D3DD-35AC-641F-44A93EB49AB3}"/>
                </a:ext>
              </a:extLst>
            </p:cNvPr>
            <p:cNvSpPr/>
            <p:nvPr/>
          </p:nvSpPr>
          <p:spPr>
            <a:xfrm>
              <a:off x="10100475" y="3617316"/>
              <a:ext cx="1675891" cy="385060"/>
            </a:xfrm>
            <a:prstGeom prst="roundRect">
              <a:avLst>
                <a:gd name="adj" fmla="val 50000"/>
              </a:avLst>
            </a:prstGeom>
            <a:solidFill>
              <a:srgbClr val="099CA3"/>
            </a:solidFill>
            <a:ln>
              <a:solidFill>
                <a:srgbClr val="099CA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 err="1">
                  <a:latin typeface="Meiryo" panose="020B0604030504040204" pitchFamily="34" charset="-128"/>
                  <a:ea typeface="Meiryo" panose="020B0604030504040204" pitchFamily="34" charset="-128"/>
                </a:rPr>
                <a:t>g.l</a:t>
              </a:r>
              <a:r>
                <a:rPr kumimoji="1" lang="ja-JP" altLang="en-US" sz="2000">
                  <a:latin typeface="Meiryo" panose="020B0604030504040204" pitchFamily="34" charset="-128"/>
                  <a:ea typeface="Meiryo" panose="020B0604030504040204" pitchFamily="34" charset="-128"/>
                </a:rPr>
                <a:t>：</a:t>
              </a:r>
              <a:r>
                <a:rPr kumimoji="1" lang="en-US" altLang="ja-JP" sz="2000" dirty="0">
                  <a:latin typeface="Meiryo" panose="020B0604030504040204" pitchFamily="34" charset="-128"/>
                  <a:ea typeface="Meiryo" panose="020B0604030504040204" pitchFamily="34" charset="-128"/>
                </a:rPr>
                <a:t>loyalty</a:t>
              </a:r>
              <a:endParaRPr kumimoji="1" lang="ja-JP" altLang="en-US" sz="200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0D574AFD-5A64-CF33-3C7A-5FC8867AA1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25891" y="3815735"/>
              <a:ext cx="374584" cy="0"/>
            </a:xfrm>
            <a:prstGeom prst="line">
              <a:avLst/>
            </a:prstGeom>
            <a:ln w="19050">
              <a:solidFill>
                <a:srgbClr val="099CA3"/>
              </a:solidFill>
              <a:round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5CCAF61B-D60B-1644-690A-5E5F1357699E}"/>
              </a:ext>
            </a:extLst>
          </p:cNvPr>
          <p:cNvGrpSpPr/>
          <p:nvPr/>
        </p:nvGrpSpPr>
        <p:grpSpPr>
          <a:xfrm>
            <a:off x="4216632" y="1076546"/>
            <a:ext cx="3779999" cy="3207088"/>
            <a:chOff x="4216632" y="1076546"/>
            <a:chExt cx="3779999" cy="3207088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FECF2557-8C20-D821-C84C-E33EC13F8702}"/>
                </a:ext>
              </a:extLst>
            </p:cNvPr>
            <p:cNvGrpSpPr/>
            <p:nvPr/>
          </p:nvGrpSpPr>
          <p:grpSpPr>
            <a:xfrm>
              <a:off x="4216632" y="1076546"/>
              <a:ext cx="3779999" cy="3207088"/>
              <a:chOff x="4216632" y="1076546"/>
              <a:chExt cx="3779999" cy="3207088"/>
            </a:xfrm>
          </p:grpSpPr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3082D432-8918-602C-F6AA-6BAF21EA2C85}"/>
                  </a:ext>
                </a:extLst>
              </p:cNvPr>
              <p:cNvGrpSpPr/>
              <p:nvPr/>
            </p:nvGrpSpPr>
            <p:grpSpPr>
              <a:xfrm>
                <a:off x="4216632" y="1076546"/>
                <a:ext cx="3779999" cy="3190654"/>
                <a:chOff x="4202777" y="1990946"/>
                <a:chExt cx="3779999" cy="3190654"/>
              </a:xfrm>
            </p:grpSpPr>
            <p:grpSp>
              <p:nvGrpSpPr>
                <p:cNvPr id="22" name="グループ化 21">
                  <a:extLst>
                    <a:ext uri="{FF2B5EF4-FFF2-40B4-BE49-F238E27FC236}">
                      <a16:creationId xmlns:a16="http://schemas.microsoft.com/office/drawing/2014/main" id="{AAA47356-AC2A-3E6E-F697-05C532CE75F9}"/>
                    </a:ext>
                  </a:extLst>
                </p:cNvPr>
                <p:cNvGrpSpPr/>
                <p:nvPr/>
              </p:nvGrpSpPr>
              <p:grpSpPr>
                <a:xfrm>
                  <a:off x="4202777" y="1990946"/>
                  <a:ext cx="3779999" cy="3190654"/>
                  <a:chOff x="7090694" y="1981199"/>
                  <a:chExt cx="2519998" cy="2127102"/>
                </a:xfrm>
              </p:grpSpPr>
              <p:sp>
                <p:nvSpPr>
                  <p:cNvPr id="25" name="三角形 24">
                    <a:extLst>
                      <a:ext uri="{FF2B5EF4-FFF2-40B4-BE49-F238E27FC236}">
                        <a16:creationId xmlns:a16="http://schemas.microsoft.com/office/drawing/2014/main" id="{F7F884EA-5A18-AAA2-8F73-3F7CCFD0748C}"/>
                      </a:ext>
                    </a:extLst>
                  </p:cNvPr>
                  <p:cNvSpPr/>
                  <p:nvPr/>
                </p:nvSpPr>
                <p:spPr>
                  <a:xfrm>
                    <a:off x="7090694" y="1981199"/>
                    <a:ext cx="2519998" cy="2127102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Meiryo" panose="020B0604030504040204" pitchFamily="34" charset="-128"/>
                      <a:ea typeface="Meiryo" panose="020B0604030504040204" pitchFamily="34" charset="-128"/>
                    </a:endParaRPr>
                  </a:p>
                </p:txBody>
              </p:sp>
              <p:grpSp>
                <p:nvGrpSpPr>
                  <p:cNvPr id="26" name="グループ化 25">
                    <a:extLst>
                      <a:ext uri="{FF2B5EF4-FFF2-40B4-BE49-F238E27FC236}">
                        <a16:creationId xmlns:a16="http://schemas.microsoft.com/office/drawing/2014/main" id="{F214F868-893B-CA7D-3B0B-7FB07FF201A1}"/>
                      </a:ext>
                    </a:extLst>
                  </p:cNvPr>
                  <p:cNvGrpSpPr/>
                  <p:nvPr/>
                </p:nvGrpSpPr>
                <p:grpSpPr>
                  <a:xfrm>
                    <a:off x="7494218" y="1981200"/>
                    <a:ext cx="1716408" cy="1447800"/>
                    <a:chOff x="4283171" y="1981200"/>
                    <a:chExt cx="1716408" cy="1447800"/>
                  </a:xfrm>
                </p:grpSpPr>
                <p:sp>
                  <p:nvSpPr>
                    <p:cNvPr id="27" name="三角形 26">
                      <a:extLst>
                        <a:ext uri="{FF2B5EF4-FFF2-40B4-BE49-F238E27FC236}">
                          <a16:creationId xmlns:a16="http://schemas.microsoft.com/office/drawing/2014/main" id="{D04494CB-CFBD-6C04-4EFA-C0743E81F6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83171" y="1981200"/>
                      <a:ext cx="1716408" cy="1447800"/>
                    </a:xfrm>
                    <a:prstGeom prst="triangl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p:txBody>
                </p:sp>
                <p:sp>
                  <p:nvSpPr>
                    <p:cNvPr id="28" name="三角形 27">
                      <a:extLst>
                        <a:ext uri="{FF2B5EF4-FFF2-40B4-BE49-F238E27FC236}">
                          <a16:creationId xmlns:a16="http://schemas.microsoft.com/office/drawing/2014/main" id="{D9E53038-7ED6-3135-30FF-8D51FA7ABD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89183" y="1981200"/>
                      <a:ext cx="1113181" cy="936000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p:txBody>
                </p:sp>
              </p:grpSp>
            </p:grpSp>
            <p:sp>
              <p:nvSpPr>
                <p:cNvPr id="23" name="三角形 22">
                  <a:extLst>
                    <a:ext uri="{FF2B5EF4-FFF2-40B4-BE49-F238E27FC236}">
                      <a16:creationId xmlns:a16="http://schemas.microsoft.com/office/drawing/2014/main" id="{D8765EDC-A16F-7692-C8A6-1A1E8EDC6F69}"/>
                    </a:ext>
                  </a:extLst>
                </p:cNvPr>
                <p:cNvSpPr/>
                <p:nvPr/>
              </p:nvSpPr>
              <p:spPr>
                <a:xfrm>
                  <a:off x="4202777" y="4162649"/>
                  <a:ext cx="1214350" cy="1018951"/>
                </a:xfrm>
                <a:prstGeom prst="triangl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Meiryo" panose="020B0604030504040204" pitchFamily="34" charset="-128"/>
                    <a:ea typeface="Meiryo" panose="020B0604030504040204" pitchFamily="34" charset="-128"/>
                  </a:endParaRPr>
                </a:p>
              </p:txBody>
            </p:sp>
            <p:sp>
              <p:nvSpPr>
                <p:cNvPr id="24" name="三角形 23">
                  <a:extLst>
                    <a:ext uri="{FF2B5EF4-FFF2-40B4-BE49-F238E27FC236}">
                      <a16:creationId xmlns:a16="http://schemas.microsoft.com/office/drawing/2014/main" id="{C5460ADB-5F69-23FE-AE1A-683AAF5F0B72}"/>
                    </a:ext>
                  </a:extLst>
                </p:cNvPr>
                <p:cNvSpPr/>
                <p:nvPr/>
              </p:nvSpPr>
              <p:spPr>
                <a:xfrm>
                  <a:off x="6768426" y="4162649"/>
                  <a:ext cx="1214350" cy="1018951"/>
                </a:xfrm>
                <a:prstGeom prst="triangl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Meiryo" panose="020B0604030504040204" pitchFamily="34" charset="-128"/>
                    <a:ea typeface="Meiryo" panose="020B0604030504040204" pitchFamily="34" charset="-128"/>
                  </a:endParaRPr>
                </a:p>
              </p:txBody>
            </p:sp>
          </p:grp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EEE5A816-791E-9BB7-E339-D812B6A37534}"/>
                  </a:ext>
                </a:extLst>
              </p:cNvPr>
              <p:cNvSpPr txBox="1"/>
              <p:nvPr/>
            </p:nvSpPr>
            <p:spPr>
              <a:xfrm>
                <a:off x="5498048" y="1968161"/>
                <a:ext cx="1237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b="1" dirty="0">
                    <a:solidFill>
                      <a:schemeClr val="bg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G1</a:t>
                </a:r>
                <a:r>
                  <a:rPr kumimoji="1" lang="ja-JP" altLang="en-US" b="1">
                    <a:solidFill>
                      <a:schemeClr val="bg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：</a:t>
                </a:r>
                <a:r>
                  <a:rPr kumimoji="1" lang="en-US" altLang="ja-JP" b="1" dirty="0">
                    <a:solidFill>
                      <a:schemeClr val="bg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TOP</a:t>
                </a:r>
                <a:endParaRPr kumimoji="1" lang="ja-JP" altLang="en-US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4365E84-35EA-F2D3-87DC-B5731A2E2574}"/>
                  </a:ext>
                </a:extLst>
              </p:cNvPr>
              <p:cNvSpPr txBox="1"/>
              <p:nvPr/>
            </p:nvSpPr>
            <p:spPr>
              <a:xfrm>
                <a:off x="5080195" y="2805358"/>
                <a:ext cx="21472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G sate</a:t>
                </a:r>
                <a:r>
                  <a:rPr kumimoji="1" lang="ja-JP" altLang="en-US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：</a:t>
                </a:r>
                <a:r>
                  <a:rPr lang="en-US" altLang="ja-JP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satellite</a:t>
                </a:r>
                <a:endParaRPr kumimoji="1" lang="ja-JP" altLang="en-US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6DE30F-D30D-D2DA-1262-A60F314F96CD}"/>
                  </a:ext>
                </a:extLst>
              </p:cNvPr>
              <p:cNvSpPr txBox="1"/>
              <p:nvPr/>
            </p:nvSpPr>
            <p:spPr>
              <a:xfrm>
                <a:off x="5800037" y="359412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b="1" dirty="0">
                    <a:solidFill>
                      <a:schemeClr val="bg1">
                        <a:lumMod val="50000"/>
                      </a:schemeClr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U13</a:t>
                </a:r>
                <a:endParaRPr kumimoji="1" lang="ja-JP" altLang="en-US" b="1">
                  <a:solidFill>
                    <a:schemeClr val="bg1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23C89E79-D9FC-09E6-AE12-A968D39E50FF}"/>
                  </a:ext>
                </a:extLst>
              </p:cNvPr>
              <p:cNvCxnSpPr>
                <a:stCxn id="24" idx="0"/>
                <a:endCxn id="24" idx="2"/>
              </p:cNvCxnSpPr>
              <p:nvPr/>
            </p:nvCxnSpPr>
            <p:spPr>
              <a:xfrm flipH="1">
                <a:off x="6782281" y="3248249"/>
                <a:ext cx="607175" cy="101895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03550C04-8A82-31D2-2767-449FD7738E72}"/>
                  </a:ext>
                </a:extLst>
              </p:cNvPr>
              <p:cNvCxnSpPr>
                <a:cxnSpLocks/>
                <a:stCxn id="24" idx="0"/>
                <a:endCxn id="24" idx="4"/>
              </p:cNvCxnSpPr>
              <p:nvPr/>
            </p:nvCxnSpPr>
            <p:spPr>
              <a:xfrm>
                <a:off x="7389456" y="3248249"/>
                <a:ext cx="607175" cy="101895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BBE2D1D8-B692-95BF-4809-7D3583FE9C3D}"/>
                  </a:ext>
                </a:extLst>
              </p:cNvPr>
              <p:cNvCxnSpPr>
                <a:cxnSpLocks/>
                <a:endCxn id="24" idx="4"/>
              </p:cNvCxnSpPr>
              <p:nvPr/>
            </p:nvCxnSpPr>
            <p:spPr>
              <a:xfrm>
                <a:off x="6761020" y="4267199"/>
                <a:ext cx="1235611" cy="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C7856BB-CF68-92AE-0A45-D8E749EE3FC9}"/>
                  </a:ext>
                </a:extLst>
              </p:cNvPr>
              <p:cNvSpPr txBox="1"/>
              <p:nvPr/>
            </p:nvSpPr>
            <p:spPr>
              <a:xfrm>
                <a:off x="7164875" y="3807739"/>
                <a:ext cx="4892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b="1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g.l</a:t>
                </a:r>
                <a:endParaRPr kumimoji="1" lang="ja-JP" altLang="en-US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55AE68E1-319D-C147-8B12-56ECF26FC870}"/>
                  </a:ext>
                </a:extLst>
              </p:cNvPr>
              <p:cNvCxnSpPr>
                <a:cxnSpLocks/>
                <a:stCxn id="27" idx="2"/>
              </p:cNvCxnSpPr>
              <p:nvPr/>
            </p:nvCxnSpPr>
            <p:spPr>
              <a:xfrm flipH="1">
                <a:off x="4228282" y="3248249"/>
                <a:ext cx="593636" cy="1035385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7B6BAC75-6EEA-D81E-B20F-5BED8F458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16632" y="4278764"/>
                <a:ext cx="1235611" cy="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BC743BD8-C33A-5DF8-4FA4-6B3FDC2C7C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24294" y="3259767"/>
                <a:ext cx="607175" cy="101895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53C36979-3A43-9D0A-E0E5-2AC9E11BAD08}"/>
                </a:ext>
              </a:extLst>
            </p:cNvPr>
            <p:cNvSpPr txBox="1"/>
            <p:nvPr/>
          </p:nvSpPr>
          <p:spPr>
            <a:xfrm>
              <a:off x="4484063" y="3805923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g.</a:t>
              </a:r>
              <a:r>
                <a:rPr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α</a:t>
              </a:r>
              <a:r>
                <a:rPr lang="en-US" altLang="ja-JP" sz="2000" b="1" baseline="30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+</a:t>
              </a:r>
              <a:endParaRPr kumimoji="1" lang="ja-JP" altLang="en-US" sz="2000" b="1" baseline="3000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0F8B3438-63CE-F30B-232D-312F0F3C56D4}"/>
              </a:ext>
            </a:extLst>
          </p:cNvPr>
          <p:cNvGrpSpPr/>
          <p:nvPr/>
        </p:nvGrpSpPr>
        <p:grpSpPr>
          <a:xfrm>
            <a:off x="673993" y="3264683"/>
            <a:ext cx="4124519" cy="2355110"/>
            <a:chOff x="673993" y="3264683"/>
            <a:chExt cx="4124519" cy="2355110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1C7BEB8F-FB49-C11F-AF54-00F39930DD35}"/>
                </a:ext>
              </a:extLst>
            </p:cNvPr>
            <p:cNvGrpSpPr/>
            <p:nvPr/>
          </p:nvGrpSpPr>
          <p:grpSpPr>
            <a:xfrm>
              <a:off x="1991518" y="3264683"/>
              <a:ext cx="2806994" cy="2355110"/>
              <a:chOff x="1490497" y="3264683"/>
              <a:chExt cx="2806994" cy="2355110"/>
            </a:xfrm>
          </p:grpSpPr>
          <p:sp>
            <p:nvSpPr>
              <p:cNvPr id="3" name="三角形 2">
                <a:extLst>
                  <a:ext uri="{FF2B5EF4-FFF2-40B4-BE49-F238E27FC236}">
                    <a16:creationId xmlns:a16="http://schemas.microsoft.com/office/drawing/2014/main" id="{69D9E7E1-6492-19E2-7F68-9DA3BE7F5FA2}"/>
                  </a:ext>
                </a:extLst>
              </p:cNvPr>
              <p:cNvSpPr/>
              <p:nvPr/>
            </p:nvSpPr>
            <p:spPr>
              <a:xfrm>
                <a:off x="1490497" y="3264683"/>
                <a:ext cx="2806994" cy="2355110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6B2E254D-2DBB-7192-E580-E8EA271C6BA6}"/>
                  </a:ext>
                </a:extLst>
              </p:cNvPr>
              <p:cNvGrpSpPr/>
              <p:nvPr/>
            </p:nvGrpSpPr>
            <p:grpSpPr>
              <a:xfrm>
                <a:off x="1804798" y="3264683"/>
                <a:ext cx="2170685" cy="1823481"/>
                <a:chOff x="7267115" y="1981200"/>
                <a:chExt cx="2170685" cy="1823481"/>
              </a:xfrm>
            </p:grpSpPr>
            <p:sp>
              <p:nvSpPr>
                <p:cNvPr id="6" name="三角形 5">
                  <a:extLst>
                    <a:ext uri="{FF2B5EF4-FFF2-40B4-BE49-F238E27FC236}">
                      <a16:creationId xmlns:a16="http://schemas.microsoft.com/office/drawing/2014/main" id="{F96412FA-7AA8-333E-BD1C-85627796E86E}"/>
                    </a:ext>
                  </a:extLst>
                </p:cNvPr>
                <p:cNvSpPr/>
                <p:nvPr/>
              </p:nvSpPr>
              <p:spPr>
                <a:xfrm>
                  <a:off x="7267115" y="1981200"/>
                  <a:ext cx="2170685" cy="182348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Meiryo" panose="020B0604030504040204" pitchFamily="34" charset="-128"/>
                    <a:ea typeface="Meiryo" panose="020B0604030504040204" pitchFamily="34" charset="-128"/>
                  </a:endParaRPr>
                </a:p>
              </p:txBody>
            </p:sp>
            <p:sp>
              <p:nvSpPr>
                <p:cNvPr id="7" name="三角形 6">
                  <a:extLst>
                    <a:ext uri="{FF2B5EF4-FFF2-40B4-BE49-F238E27FC236}">
                      <a16:creationId xmlns:a16="http://schemas.microsoft.com/office/drawing/2014/main" id="{67EADB86-6239-AAF7-BCF4-FB53CB585795}"/>
                    </a:ext>
                  </a:extLst>
                </p:cNvPr>
                <p:cNvSpPr/>
                <p:nvPr/>
              </p:nvSpPr>
              <p:spPr>
                <a:xfrm>
                  <a:off x="7331403" y="1981200"/>
                  <a:ext cx="2052000" cy="1697824"/>
                </a:xfrm>
                <a:prstGeom prst="triangl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Meiryo" panose="020B0604030504040204" pitchFamily="34" charset="-128"/>
                    <a:ea typeface="Meiryo" panose="020B0604030504040204" pitchFamily="34" charset="-128"/>
                  </a:endParaRPr>
                </a:p>
              </p:txBody>
            </p:sp>
          </p:grpSp>
          <p:sp>
            <p:nvSpPr>
              <p:cNvPr id="5" name="三角形 4">
                <a:extLst>
                  <a:ext uri="{FF2B5EF4-FFF2-40B4-BE49-F238E27FC236}">
                    <a16:creationId xmlns:a16="http://schemas.microsoft.com/office/drawing/2014/main" id="{D0919B0F-9D99-E7F8-A8E4-525A451AEA33}"/>
                  </a:ext>
                </a:extLst>
              </p:cNvPr>
              <p:cNvSpPr/>
              <p:nvPr/>
            </p:nvSpPr>
            <p:spPr>
              <a:xfrm>
                <a:off x="2281463" y="3264683"/>
                <a:ext cx="1224000" cy="1018951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</p:grp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9B36DFB-AA44-F18A-E9C3-79B240562C76}"/>
                </a:ext>
              </a:extLst>
            </p:cNvPr>
            <p:cNvSpPr txBox="1"/>
            <p:nvPr/>
          </p:nvSpPr>
          <p:spPr>
            <a:xfrm>
              <a:off x="3085321" y="3805923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g.</a:t>
              </a:r>
              <a:r>
                <a:rPr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α</a:t>
              </a:r>
              <a:r>
                <a:rPr lang="en-US" altLang="ja-JP" sz="2000" b="1" baseline="30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+</a:t>
              </a:r>
              <a:endParaRPr kumimoji="1" lang="ja-JP" altLang="en-US" sz="2000" b="1" baseline="3000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40F9948-9C33-E18E-9854-9623532883EA}"/>
                </a:ext>
              </a:extLst>
            </p:cNvPr>
            <p:cNvSpPr txBox="1"/>
            <p:nvPr/>
          </p:nvSpPr>
          <p:spPr>
            <a:xfrm>
              <a:off x="3084025" y="4462699"/>
              <a:ext cx="57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g.α</a:t>
              </a:r>
              <a:endParaRPr kumimoji="1" lang="ja-JP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629140F-805C-92E2-F361-11DF914E283F}"/>
                </a:ext>
              </a:extLst>
            </p:cNvPr>
            <p:cNvSpPr txBox="1"/>
            <p:nvPr/>
          </p:nvSpPr>
          <p:spPr>
            <a:xfrm>
              <a:off x="3084025" y="5141572"/>
              <a:ext cx="566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g.x</a:t>
              </a:r>
              <a:endParaRPr kumimoji="1" lang="ja-JP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53A91A8B-6EA0-C973-44C4-76BA3C397AE3}"/>
                </a:ext>
              </a:extLst>
            </p:cNvPr>
            <p:cNvGrpSpPr/>
            <p:nvPr/>
          </p:nvGrpSpPr>
          <p:grpSpPr>
            <a:xfrm>
              <a:off x="1533187" y="3658881"/>
              <a:ext cx="1306738" cy="385060"/>
              <a:chOff x="1436203" y="3658881"/>
              <a:chExt cx="1306738" cy="385060"/>
            </a:xfrm>
          </p:grpSpPr>
          <p:sp>
            <p:nvSpPr>
              <p:cNvPr id="78" name="角丸四角形 77">
                <a:extLst>
                  <a:ext uri="{FF2B5EF4-FFF2-40B4-BE49-F238E27FC236}">
                    <a16:creationId xmlns:a16="http://schemas.microsoft.com/office/drawing/2014/main" id="{ED645B28-08D0-7CAB-D687-C9BE20AF79BA}"/>
                  </a:ext>
                </a:extLst>
              </p:cNvPr>
              <p:cNvSpPr/>
              <p:nvPr/>
            </p:nvSpPr>
            <p:spPr>
              <a:xfrm>
                <a:off x="1436203" y="3658881"/>
                <a:ext cx="1026133" cy="385060"/>
              </a:xfrm>
              <a:prstGeom prst="roundRect">
                <a:avLst>
                  <a:gd name="adj" fmla="val 50000"/>
                </a:avLst>
              </a:prstGeom>
              <a:solidFill>
                <a:srgbClr val="099CA3"/>
              </a:solidFill>
              <a:ln>
                <a:solidFill>
                  <a:srgbClr val="099CA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dirty="0">
                    <a:latin typeface="Meiryo" panose="020B0604030504040204" pitchFamily="34" charset="-128"/>
                    <a:ea typeface="Meiryo" panose="020B0604030504040204" pitchFamily="34" charset="-128"/>
                  </a:rPr>
                  <a:t>g.</a:t>
                </a:r>
                <a:r>
                  <a:rPr lang="en-US" altLang="ja-JP" sz="2000" dirty="0">
                    <a:solidFill>
                      <a:schemeClr val="bg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α</a:t>
                </a:r>
                <a:r>
                  <a:rPr lang="en-US" altLang="ja-JP" sz="2400" baseline="30000" dirty="0">
                    <a:solidFill>
                      <a:schemeClr val="bg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+</a:t>
                </a:r>
                <a:endParaRPr kumimoji="1" lang="ja-JP" altLang="en-US" sz="200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cxnSp>
            <p:nvCxnSpPr>
              <p:cNvPr id="74" name="直線コネクタ 73">
                <a:extLst>
                  <a:ext uri="{FF2B5EF4-FFF2-40B4-BE49-F238E27FC236}">
                    <a16:creationId xmlns:a16="http://schemas.microsoft.com/office/drawing/2014/main" id="{B536F45C-EA8D-A151-1FD9-31709738F4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45784" y="3857503"/>
                <a:ext cx="297157" cy="0"/>
              </a:xfrm>
              <a:prstGeom prst="line">
                <a:avLst/>
              </a:prstGeom>
              <a:ln w="19050">
                <a:solidFill>
                  <a:srgbClr val="099CA3"/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49A08824-01A1-84CF-2322-D833BFA02FAD}"/>
                </a:ext>
              </a:extLst>
            </p:cNvPr>
            <p:cNvGrpSpPr/>
            <p:nvPr/>
          </p:nvGrpSpPr>
          <p:grpSpPr>
            <a:xfrm>
              <a:off x="1076224" y="4367740"/>
              <a:ext cx="1323290" cy="385060"/>
              <a:chOff x="965384" y="4367740"/>
              <a:chExt cx="1323290" cy="385060"/>
            </a:xfrm>
          </p:grpSpPr>
          <p:sp>
            <p:nvSpPr>
              <p:cNvPr id="86" name="角丸四角形 85">
                <a:extLst>
                  <a:ext uri="{FF2B5EF4-FFF2-40B4-BE49-F238E27FC236}">
                    <a16:creationId xmlns:a16="http://schemas.microsoft.com/office/drawing/2014/main" id="{9662DAD4-BF88-294B-CB6C-77A9E98C0392}"/>
                  </a:ext>
                </a:extLst>
              </p:cNvPr>
              <p:cNvSpPr/>
              <p:nvPr/>
            </p:nvSpPr>
            <p:spPr>
              <a:xfrm>
                <a:off x="965384" y="4367740"/>
                <a:ext cx="1026133" cy="385060"/>
              </a:xfrm>
              <a:prstGeom prst="roundRect">
                <a:avLst>
                  <a:gd name="adj" fmla="val 50000"/>
                </a:avLst>
              </a:prstGeom>
              <a:solidFill>
                <a:srgbClr val="099CA3"/>
              </a:solidFill>
              <a:ln>
                <a:solidFill>
                  <a:srgbClr val="099CA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dirty="0">
                    <a:latin typeface="Meiryo" panose="020B0604030504040204" pitchFamily="34" charset="-128"/>
                    <a:ea typeface="Meiryo" panose="020B0604030504040204" pitchFamily="34" charset="-128"/>
                  </a:rPr>
                  <a:t>g.α</a:t>
                </a:r>
                <a:endParaRPr kumimoji="1" lang="ja-JP" altLang="en-US" sz="2000"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7B13E2CE-9247-7433-BE6F-C58444FF20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1517" y="4566209"/>
                <a:ext cx="297157" cy="0"/>
              </a:xfrm>
              <a:prstGeom prst="line">
                <a:avLst/>
              </a:prstGeom>
              <a:ln w="19050">
                <a:solidFill>
                  <a:srgbClr val="099CA3"/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9BF231D3-9344-C48B-035D-F54F3E54D35A}"/>
                </a:ext>
              </a:extLst>
            </p:cNvPr>
            <p:cNvGrpSpPr/>
            <p:nvPr/>
          </p:nvGrpSpPr>
          <p:grpSpPr>
            <a:xfrm>
              <a:off x="673993" y="5141572"/>
              <a:ext cx="1323289" cy="385060"/>
              <a:chOff x="452318" y="5141572"/>
              <a:chExt cx="1323289" cy="385060"/>
            </a:xfrm>
          </p:grpSpPr>
          <p:sp>
            <p:nvSpPr>
              <p:cNvPr id="87" name="角丸四角形 86">
                <a:extLst>
                  <a:ext uri="{FF2B5EF4-FFF2-40B4-BE49-F238E27FC236}">
                    <a16:creationId xmlns:a16="http://schemas.microsoft.com/office/drawing/2014/main" id="{0C4AAE6B-4C77-70E6-77AC-9719A37C8199}"/>
                  </a:ext>
                </a:extLst>
              </p:cNvPr>
              <p:cNvSpPr/>
              <p:nvPr/>
            </p:nvSpPr>
            <p:spPr>
              <a:xfrm>
                <a:off x="452318" y="5141572"/>
                <a:ext cx="1026133" cy="385060"/>
              </a:xfrm>
              <a:prstGeom prst="roundRect">
                <a:avLst>
                  <a:gd name="adj" fmla="val 50000"/>
                </a:avLst>
              </a:prstGeom>
              <a:solidFill>
                <a:srgbClr val="099CA3"/>
              </a:solidFill>
              <a:ln>
                <a:solidFill>
                  <a:srgbClr val="099CA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dirty="0" err="1">
                    <a:latin typeface="Meiryo" panose="020B0604030504040204" pitchFamily="34" charset="-128"/>
                    <a:ea typeface="Meiryo" panose="020B0604030504040204" pitchFamily="34" charset="-128"/>
                  </a:rPr>
                  <a:t>g.x</a:t>
                </a:r>
                <a:endParaRPr kumimoji="1" lang="ja-JP" altLang="en-US" sz="2000"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</p:txBody>
          </p: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5706C3FA-8AD4-273A-12CE-A543D65525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8450" y="5334102"/>
                <a:ext cx="297157" cy="0"/>
              </a:xfrm>
              <a:prstGeom prst="line">
                <a:avLst/>
              </a:prstGeom>
              <a:ln w="19050">
                <a:solidFill>
                  <a:srgbClr val="099CA3"/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826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44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mikitaka hayashi</dc:creator>
  <cp:lastModifiedBy>mikitaka hayashi</cp:lastModifiedBy>
  <cp:revision>19</cp:revision>
  <dcterms:created xsi:type="dcterms:W3CDTF">2023-11-21T02:49:58Z</dcterms:created>
  <dcterms:modified xsi:type="dcterms:W3CDTF">2023-11-30T07:46:57Z</dcterms:modified>
</cp:coreProperties>
</file>